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4"/>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3" r:id="rId24"/>
    <p:sldId id="558" r:id="rId25"/>
    <p:sldId id="559" r:id="rId26"/>
    <p:sldId id="507" r:id="rId27"/>
    <p:sldId id="537" r:id="rId28"/>
    <p:sldId id="508" r:id="rId29"/>
    <p:sldId id="510" r:id="rId30"/>
    <p:sldId id="511" r:id="rId31"/>
    <p:sldId id="512" r:id="rId32"/>
    <p:sldId id="51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69" d="100"/>
          <a:sy n="69" d="100"/>
        </p:scale>
        <p:origin x="112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th, Rohan" userId="0b6da9f0-4e13-4f6a-80ee-55c9a7700dcb" providerId="ADAL" clId="{749E2987-42CF-44D5-8990-0B9AC5F2F477}"/>
    <pc:docChg chg="modSld">
      <pc:chgData name="Sheth, Rohan" userId="0b6da9f0-4e13-4f6a-80ee-55c9a7700dcb" providerId="ADAL" clId="{749E2987-42CF-44D5-8990-0B9AC5F2F477}" dt="2021-04-21T00:20:53.141" v="0" actId="20577"/>
      <pc:docMkLst>
        <pc:docMk/>
      </pc:docMkLst>
      <pc:sldChg chg="modSp mod">
        <pc:chgData name="Sheth, Rohan" userId="0b6da9f0-4e13-4f6a-80ee-55c9a7700dcb" providerId="ADAL" clId="{749E2987-42CF-44D5-8990-0B9AC5F2F477}" dt="2021-04-21T00:20:53.141" v="0" actId="20577"/>
        <pc:sldMkLst>
          <pc:docMk/>
          <pc:sldMk cId="3544745729" sldId="511"/>
        </pc:sldMkLst>
        <pc:spChg chg="mod">
          <ac:chgData name="Sheth, Rohan" userId="0b6da9f0-4e13-4f6a-80ee-55c9a7700dcb" providerId="ADAL" clId="{749E2987-42CF-44D5-8990-0B9AC5F2F477}" dt="2021-04-21T00:20:53.141" v="0" actId="20577"/>
          <ac:spMkLst>
            <pc:docMk/>
            <pc:sldMk cId="3544745729" sldId="511"/>
            <ac:spMk id="5" creationId="{3E532E98-B6B5-4ACC-BAF8-6B4F7E7C68E3}"/>
          </ac:spMkLst>
        </pc:spChg>
      </pc:sldChg>
    </pc:docChg>
  </pc:docChgLst>
  <pc:docChgLst>
    <pc:chgData name="Beem, Corinn" userId="c940195d-46ad-491a-b089-963483842aae" providerId="ADAL" clId="{05B1B1D7-425F-4E97-88EC-BCDE0B8DE624}"/>
    <pc:docChg chg="delSld modSld">
      <pc:chgData name="Beem, Corinn" userId="c940195d-46ad-491a-b089-963483842aae" providerId="ADAL" clId="{05B1B1D7-425F-4E97-88EC-BCDE0B8DE624}" dt="2021-04-12T11:53:39.914" v="102" actId="47"/>
      <pc:docMkLst>
        <pc:docMk/>
      </pc:docMkLst>
      <pc:sldChg chg="del">
        <pc:chgData name="Beem, Corinn" userId="c940195d-46ad-491a-b089-963483842aae" providerId="ADAL" clId="{05B1B1D7-425F-4E97-88EC-BCDE0B8DE624}" dt="2021-04-09T12:30:24.636" v="88" actId="47"/>
        <pc:sldMkLst>
          <pc:docMk/>
          <pc:sldMk cId="3309063412" sldId="503"/>
        </pc:sldMkLst>
      </pc:sldChg>
      <pc:sldChg chg="del">
        <pc:chgData name="Beem, Corinn" userId="c940195d-46ad-491a-b089-963483842aae" providerId="ADAL" clId="{05B1B1D7-425F-4E97-88EC-BCDE0B8DE624}" dt="2021-04-09T12:30:24.636" v="88" actId="47"/>
        <pc:sldMkLst>
          <pc:docMk/>
          <pc:sldMk cId="4020193246" sldId="504"/>
        </pc:sldMkLst>
      </pc:sldChg>
      <pc:sldChg chg="del">
        <pc:chgData name="Beem, Corinn" userId="c940195d-46ad-491a-b089-963483842aae" providerId="ADAL" clId="{05B1B1D7-425F-4E97-88EC-BCDE0B8DE624}" dt="2021-04-09T12:30:24.636" v="88" actId="47"/>
        <pc:sldMkLst>
          <pc:docMk/>
          <pc:sldMk cId="902281997" sldId="505"/>
        </pc:sldMkLst>
      </pc:sldChg>
      <pc:sldChg chg="del">
        <pc:chgData name="Beem, Corinn" userId="c940195d-46ad-491a-b089-963483842aae" providerId="ADAL" clId="{05B1B1D7-425F-4E97-88EC-BCDE0B8DE624}" dt="2021-04-09T12:30:24.636" v="88" actId="47"/>
        <pc:sldMkLst>
          <pc:docMk/>
          <pc:sldMk cId="4219494486" sldId="506"/>
        </pc:sldMkLst>
      </pc:sldChg>
      <pc:sldChg chg="modSp mod">
        <pc:chgData name="Beem, Corinn" userId="c940195d-46ad-491a-b089-963483842aae" providerId="ADAL" clId="{05B1B1D7-425F-4E97-88EC-BCDE0B8DE624}" dt="2021-04-09T12:32:19.979" v="90" actId="20577"/>
        <pc:sldMkLst>
          <pc:docMk/>
          <pc:sldMk cId="3544745729" sldId="511"/>
        </pc:sldMkLst>
        <pc:spChg chg="mod">
          <ac:chgData name="Beem, Corinn" userId="c940195d-46ad-491a-b089-963483842aae" providerId="ADAL" clId="{05B1B1D7-425F-4E97-88EC-BCDE0B8DE624}" dt="2021-04-09T12:32:19.979" v="90" actId="20577"/>
          <ac:spMkLst>
            <pc:docMk/>
            <pc:sldMk cId="3544745729" sldId="511"/>
            <ac:spMk id="5" creationId="{3E532E98-B6B5-4ACC-BAF8-6B4F7E7C68E3}"/>
          </ac:spMkLst>
        </pc:spChg>
      </pc:sldChg>
      <pc:sldChg chg="modSp mod">
        <pc:chgData name="Beem, Corinn" userId="c940195d-46ad-491a-b089-963483842aae" providerId="ADAL" clId="{05B1B1D7-425F-4E97-88EC-BCDE0B8DE624}" dt="2021-04-09T12:32:26.436" v="94" actId="20577"/>
        <pc:sldMkLst>
          <pc:docMk/>
          <pc:sldMk cId="4189796286" sldId="513"/>
        </pc:sldMkLst>
        <pc:spChg chg="mod">
          <ac:chgData name="Beem, Corinn" userId="c940195d-46ad-491a-b089-963483842aae" providerId="ADAL" clId="{05B1B1D7-425F-4E97-88EC-BCDE0B8DE624}" dt="2021-04-09T12:32:26.436" v="94" actId="20577"/>
          <ac:spMkLst>
            <pc:docMk/>
            <pc:sldMk cId="4189796286" sldId="513"/>
            <ac:spMk id="6" creationId="{7ADE84E5-34FE-4C41-9602-1621F6B66961}"/>
          </ac:spMkLst>
        </pc:spChg>
      </pc:sldChg>
      <pc:sldChg chg="modSp">
        <pc:chgData name="Beem, Corinn" userId="c940195d-46ad-491a-b089-963483842aae" providerId="ADAL" clId="{05B1B1D7-425F-4E97-88EC-BCDE0B8DE624}" dt="2021-04-09T12:28:00.059" v="0"/>
        <pc:sldMkLst>
          <pc:docMk/>
          <pc:sldMk cId="4291394701" sldId="540"/>
        </pc:sldMkLst>
        <pc:spChg chg="mod">
          <ac:chgData name="Beem, Corinn" userId="c940195d-46ad-491a-b089-963483842aae" providerId="ADAL" clId="{05B1B1D7-425F-4E97-88EC-BCDE0B8DE624}" dt="2021-04-09T12:28:00.059" v="0"/>
          <ac:spMkLst>
            <pc:docMk/>
            <pc:sldMk cId="4291394701" sldId="540"/>
            <ac:spMk id="2" creationId="{D85898C7-A09F-41F6-AAC4-07C7EEEB728B}"/>
          </ac:spMkLst>
        </pc:spChg>
      </pc:sldChg>
      <pc:sldChg chg="modSp mod modNotesTx">
        <pc:chgData name="Beem, Corinn" userId="c940195d-46ad-491a-b089-963483842aae" providerId="ADAL" clId="{05B1B1D7-425F-4E97-88EC-BCDE0B8DE624}" dt="2021-04-12T11:53:30.066" v="101" actId="6549"/>
        <pc:sldMkLst>
          <pc:docMk/>
          <pc:sldMk cId="3283148454" sldId="556"/>
        </pc:sldMkLst>
        <pc:spChg chg="mod">
          <ac:chgData name="Beem, Corinn" userId="c940195d-46ad-491a-b089-963483842aae" providerId="ADAL" clId="{05B1B1D7-425F-4E97-88EC-BCDE0B8DE624}" dt="2021-04-12T11:53:30.066" v="101" actId="6549"/>
          <ac:spMkLst>
            <pc:docMk/>
            <pc:sldMk cId="3283148454" sldId="556"/>
            <ac:spMk id="42" creationId="{09451B0F-CEAE-43AA-AC61-E0C09AB31722}"/>
          </ac:spMkLst>
        </pc:spChg>
      </pc:sldChg>
      <pc:sldChg chg="del">
        <pc:chgData name="Beem, Corinn" userId="c940195d-46ad-491a-b089-963483842aae" providerId="ADAL" clId="{05B1B1D7-425F-4E97-88EC-BCDE0B8DE624}" dt="2021-04-09T12:33:31.375" v="95" actId="47"/>
        <pc:sldMkLst>
          <pc:docMk/>
          <pc:sldMk cId="4009573612" sldId="557"/>
        </pc:sldMkLst>
      </pc:sldChg>
      <pc:sldChg chg="modSp mod modNotesTx">
        <pc:chgData name="Beem, Corinn" userId="c940195d-46ad-491a-b089-963483842aae" providerId="ADAL" clId="{05B1B1D7-425F-4E97-88EC-BCDE0B8DE624}" dt="2021-04-09T12:29:41.874" v="85" actId="20577"/>
        <pc:sldMkLst>
          <pc:docMk/>
          <pc:sldMk cId="1503661817" sldId="558"/>
        </pc:sldMkLst>
        <pc:spChg chg="mod">
          <ac:chgData name="Beem, Corinn" userId="c940195d-46ad-491a-b089-963483842aae" providerId="ADAL" clId="{05B1B1D7-425F-4E97-88EC-BCDE0B8DE624}" dt="2021-04-09T12:28:29.700" v="3" actId="20577"/>
          <ac:spMkLst>
            <pc:docMk/>
            <pc:sldMk cId="1503661817" sldId="558"/>
            <ac:spMk id="2" creationId="{D4A1F4AB-06D3-41C7-A09F-523B103E846F}"/>
          </ac:spMkLst>
        </pc:spChg>
        <pc:spChg chg="mod">
          <ac:chgData name="Beem, Corinn" userId="c940195d-46ad-491a-b089-963483842aae" providerId="ADAL" clId="{05B1B1D7-425F-4E97-88EC-BCDE0B8DE624}" dt="2021-04-09T12:28:44.036" v="6" actId="6549"/>
          <ac:spMkLst>
            <pc:docMk/>
            <pc:sldMk cId="1503661817" sldId="558"/>
            <ac:spMk id="37" creationId="{D75644BC-53EB-4AF2-A3A5-26E88A22BB8C}"/>
          </ac:spMkLst>
        </pc:spChg>
        <pc:spChg chg="mod">
          <ac:chgData name="Beem, Corinn" userId="c940195d-46ad-491a-b089-963483842aae" providerId="ADAL" clId="{05B1B1D7-425F-4E97-88EC-BCDE0B8DE624}" dt="2021-04-09T12:28:55.010" v="18" actId="20577"/>
          <ac:spMkLst>
            <pc:docMk/>
            <pc:sldMk cId="1503661817" sldId="558"/>
            <ac:spMk id="38" creationId="{5A6BADBE-CE4A-4C98-A48D-9DBDD1BE71D5}"/>
          </ac:spMkLst>
        </pc:spChg>
        <pc:spChg chg="mod">
          <ac:chgData name="Beem, Corinn" userId="c940195d-46ad-491a-b089-963483842aae" providerId="ADAL" clId="{05B1B1D7-425F-4E97-88EC-BCDE0B8DE624}" dt="2021-04-09T12:29:02.084" v="30" actId="20577"/>
          <ac:spMkLst>
            <pc:docMk/>
            <pc:sldMk cId="1503661817" sldId="558"/>
            <ac:spMk id="39" creationId="{5249E791-5DF4-48F1-B804-0AF87B3ED6B2}"/>
          </ac:spMkLst>
        </pc:spChg>
        <pc:spChg chg="mod">
          <ac:chgData name="Beem, Corinn" userId="c940195d-46ad-491a-b089-963483842aae" providerId="ADAL" clId="{05B1B1D7-425F-4E97-88EC-BCDE0B8DE624}" dt="2021-04-09T12:29:13.635" v="44" actId="20577"/>
          <ac:spMkLst>
            <pc:docMk/>
            <pc:sldMk cId="1503661817" sldId="558"/>
            <ac:spMk id="40" creationId="{BABD2D6F-67C6-428E-9B6E-575730D25AB1}"/>
          </ac:spMkLst>
        </pc:spChg>
      </pc:sldChg>
      <pc:sldChg chg="addSp modSp mod">
        <pc:chgData name="Beem, Corinn" userId="c940195d-46ad-491a-b089-963483842aae" providerId="ADAL" clId="{05B1B1D7-425F-4E97-88EC-BCDE0B8DE624}" dt="2021-04-09T12:33:55.812" v="97" actId="14826"/>
        <pc:sldMkLst>
          <pc:docMk/>
          <pc:sldMk cId="2489502936" sldId="559"/>
        </pc:sldMkLst>
        <pc:spChg chg="mod">
          <ac:chgData name="Beem, Corinn" userId="c940195d-46ad-491a-b089-963483842aae" providerId="ADAL" clId="{05B1B1D7-425F-4E97-88EC-BCDE0B8DE624}" dt="2021-04-09T12:30:19.659" v="87" actId="20577"/>
          <ac:spMkLst>
            <pc:docMk/>
            <pc:sldMk cId="2489502936" sldId="559"/>
            <ac:spMk id="2" creationId="{D4A1F4AB-06D3-41C7-A09F-523B103E846F}"/>
          </ac:spMkLst>
        </pc:spChg>
        <pc:picChg chg="add mod">
          <ac:chgData name="Beem, Corinn" userId="c940195d-46ad-491a-b089-963483842aae" providerId="ADAL" clId="{05B1B1D7-425F-4E97-88EC-BCDE0B8DE624}" dt="2021-04-09T12:33:55.812" v="97" actId="14826"/>
          <ac:picMkLst>
            <pc:docMk/>
            <pc:sldMk cId="2489502936" sldId="559"/>
            <ac:picMk id="3" creationId="{2D69236D-C310-43DC-AF95-C3417C15D587}"/>
          </ac:picMkLst>
        </pc:picChg>
      </pc:sldChg>
      <pc:sldChg chg="del">
        <pc:chgData name="Beem, Corinn" userId="c940195d-46ad-491a-b089-963483842aae" providerId="ADAL" clId="{05B1B1D7-425F-4E97-88EC-BCDE0B8DE624}" dt="2021-04-12T11:53:39.914" v="102" actId="47"/>
        <pc:sldMkLst>
          <pc:docMk/>
          <pc:sldMk cId="3704828705" sldId="56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3 created 100,549 jobs earning $6.1 billion in payroll, contributed $9.9 billion in value added, and generated a total economic output of $17.9 billion.</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80357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Centerville Municipal Airport created 6 jobs earning $356 thousand in payroll, contributed $465 thousand in value added, and generated a total economic output of $957 thousand.</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Centerville Municipal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3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100,549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$17.9</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9300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Centerville Municipal Airport </a:t>
            </a:r>
            <a:br>
              <a:rPr lang="en-US" dirty="0"/>
            </a:br>
            <a:r>
              <a:rPr lang="en-US" dirty="0"/>
              <a:t>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$356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$465</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$957</a:t>
            </a:r>
            <a:r>
              <a:rPr lang="en-US" sz="3200" b="1" dirty="0">
                <a:solidFill>
                  <a:schemeClr val="accent3"/>
                </a:solidFill>
                <a:latin typeface="Arial" panose="020B0604020202020204" pitchFamily="34" charset="0"/>
                <a:cs typeface="Arial" panose="020B0604020202020204" pitchFamily="34" charset="0"/>
              </a:rPr>
              <a:t> thousand</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Centerville Municipal Airport Is </a:t>
            </a:r>
            <a:br>
              <a:rPr lang="en-US" dirty="0"/>
            </a:br>
            <a:r>
              <a:rPr lang="en-US" dirty="0"/>
              <a:t>Just Local?</a:t>
            </a:r>
          </a:p>
        </p:txBody>
      </p:sp>
      <p:pic>
        <p:nvPicPr>
          <p:cNvPr id="3" name="Picture 2">
            <a:extLst>
              <a:ext uri="{FF2B5EF4-FFF2-40B4-BE49-F238E27FC236}">
                <a16:creationId xmlns:a16="http://schemas.microsoft.com/office/drawing/2014/main" id="{2D69236D-C310-43DC-AF95-C3417C15D5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41198" y="1715280"/>
            <a:ext cx="7609997" cy="4977942"/>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21</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22</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Centerville Municipal Airport </a:t>
            </a:r>
            <a:br>
              <a:rPr lang="en-US" dirty="0"/>
            </a:br>
            <a:r>
              <a:rPr lang="en-US" dirty="0"/>
              <a:t>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27</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GHM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2.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4.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5.xml><?xml version="1.0" encoding="utf-8"?>
<ds:datastoreItem xmlns:ds="http://schemas.openxmlformats.org/officeDocument/2006/customXml" ds:itemID="{05D59F5E-271F-447C-A22D-15008E4D3D90}">
  <ds:schemaRefs>
    <ds:schemaRef ds:uri="b2e1dacc-c954-4408-aa44-64ef90b7ce3a"/>
    <ds:schemaRef ds:uri="http://schemas.openxmlformats.org/package/2006/metadata/core-properties"/>
    <ds:schemaRef ds:uri="http://www.w3.org/XML/1998/namespace"/>
    <ds:schemaRef ds:uri="http://schemas.microsoft.com/office/infopath/2007/PartnerControls"/>
    <ds:schemaRef ds:uri="http://schemas.microsoft.com/office/2006/metadata/properties"/>
    <ds:schemaRef ds:uri="http://schemas.microsoft.com/office/2006/documentManagement/types"/>
    <ds:schemaRef ds:uri="http://purl.org/dc/terms/"/>
    <ds:schemaRef ds:uri="http://purl.org/dc/dcmitype/"/>
    <ds:schemaRef ds:uri="52860726-b653-4eba-8fc1-cfbf91000526"/>
    <ds:schemaRef ds:uri="c18e8617-fc0f-4dda-a87a-c0ec120ddf92"/>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3057</Words>
  <Application>Microsoft Office PowerPoint</Application>
  <PresentationFormat>Widescreen</PresentationFormat>
  <Paragraphs>234</Paragraphs>
  <Slides>27</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Trebuchet MS</vt:lpstr>
      <vt:lpstr>Office Theme</vt:lpstr>
      <vt:lpstr>Centerville Municipal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3 Impacts</vt:lpstr>
      <vt:lpstr>TOTAL Centerville Municipal Airport  Impacts</vt:lpstr>
      <vt:lpstr>Think Centerville Municipal Airport Is  Just Local?</vt:lpstr>
      <vt:lpstr>Tax Analysis</vt:lpstr>
      <vt:lpstr>Statewide Tax Impacts</vt:lpstr>
      <vt:lpstr>Additional  Aviation Benefits</vt:lpstr>
      <vt:lpstr>Case  Studies</vt:lpstr>
      <vt:lpstr>Centerville Municipal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17</cp:revision>
  <dcterms:created xsi:type="dcterms:W3CDTF">2021-03-17T12:38:10Z</dcterms:created>
  <dcterms:modified xsi:type="dcterms:W3CDTF">2021-04-21T00:21:02Z</dcterms:modified>
</cp:coreProperties>
</file>